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22A2B-8A73-418B-A265-111B10B2DA38}" type="datetimeFigureOut">
              <a:rPr lang="cs-CZ" smtClean="0"/>
              <a:t>17.2.2023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FA6966-6794-4E61-AEBC-F09EDD794E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0921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58E4-178C-4505-8B0E-5A6E102FDBCB}" type="datetimeFigureOut">
              <a:rPr lang="cs-CZ" smtClean="0"/>
              <a:pPr/>
              <a:t>17.2.2023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3EB4-04C4-4F2E-B252-9D30784135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0237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58E4-178C-4505-8B0E-5A6E102FDBCB}" type="datetimeFigureOut">
              <a:rPr lang="cs-CZ" smtClean="0"/>
              <a:pPr/>
              <a:t>17.2.2023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3EB4-04C4-4F2E-B252-9D30784135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4982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58E4-178C-4505-8B0E-5A6E102FDBCB}" type="datetimeFigureOut">
              <a:rPr lang="cs-CZ" smtClean="0"/>
              <a:pPr/>
              <a:t>17.2.2023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3EB4-04C4-4F2E-B252-9D30784135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418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58E4-178C-4505-8B0E-5A6E102FDBCB}" type="datetimeFigureOut">
              <a:rPr lang="cs-CZ" smtClean="0"/>
              <a:pPr/>
              <a:t>17.2.2023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3EB4-04C4-4F2E-B252-9D30784135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5881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58E4-178C-4505-8B0E-5A6E102FDBCB}" type="datetimeFigureOut">
              <a:rPr lang="cs-CZ" smtClean="0"/>
              <a:pPr/>
              <a:t>17.2.2023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3EB4-04C4-4F2E-B252-9D30784135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72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58E4-178C-4505-8B0E-5A6E102FDBCB}" type="datetimeFigureOut">
              <a:rPr lang="cs-CZ" smtClean="0"/>
              <a:pPr/>
              <a:t>17.2.2023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3EB4-04C4-4F2E-B252-9D30784135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7539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58E4-178C-4505-8B0E-5A6E102FDBCB}" type="datetimeFigureOut">
              <a:rPr lang="cs-CZ" smtClean="0"/>
              <a:pPr/>
              <a:t>17.2.2023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3EB4-04C4-4F2E-B252-9D30784135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116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58E4-178C-4505-8B0E-5A6E102FDBCB}" type="datetimeFigureOut">
              <a:rPr lang="cs-CZ" smtClean="0"/>
              <a:pPr/>
              <a:t>17.2.2023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3EB4-04C4-4F2E-B252-9D30784135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995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58E4-178C-4505-8B0E-5A6E102FDBCB}" type="datetimeFigureOut">
              <a:rPr lang="cs-CZ" smtClean="0"/>
              <a:pPr/>
              <a:t>17.2.2023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3EB4-04C4-4F2E-B252-9D30784135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9734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58E4-178C-4505-8B0E-5A6E102FDBCB}" type="datetimeFigureOut">
              <a:rPr lang="cs-CZ" smtClean="0"/>
              <a:pPr/>
              <a:t>17.2.2023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3EB4-04C4-4F2E-B252-9D30784135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7966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58E4-178C-4505-8B0E-5A6E102FDBCB}" type="datetimeFigureOut">
              <a:rPr lang="cs-CZ" smtClean="0"/>
              <a:pPr/>
              <a:t>17.2.2023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3EB4-04C4-4F2E-B252-9D30784135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373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458E4-178C-4505-8B0E-5A6E102FDBCB}" type="datetimeFigureOut">
              <a:rPr lang="cs-CZ" smtClean="0"/>
              <a:pPr/>
              <a:t>17.2.2023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B3EB4-04C4-4F2E-B252-9D30784135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9193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92814" y="247650"/>
            <a:ext cx="7310286" cy="6844054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cs-CZ" sz="3600" dirty="0">
                <a:solidFill>
                  <a:srgbClr val="FF0000"/>
                </a:solidFill>
                <a:latin typeface="Monotype Corsiva" panose="03010101010201010101" pitchFamily="66" charset="0"/>
              </a:rPr>
              <a:t>Obecní úřad v Cerhonicích</a:t>
            </a:r>
            <a:br>
              <a:rPr lang="cs-CZ" sz="3600" dirty="0">
                <a:solidFill>
                  <a:srgbClr val="FF0000"/>
                </a:solidFill>
                <a:latin typeface="Monotype Corsiva" panose="03010101010201010101" pitchFamily="66" charset="0"/>
              </a:rPr>
            </a:br>
            <a:r>
              <a:rPr lang="cs-CZ" sz="3600" dirty="0">
                <a:solidFill>
                  <a:srgbClr val="FF0000"/>
                </a:solidFill>
                <a:latin typeface="Monotype Corsiva" panose="03010101010201010101" pitchFamily="66" charset="0"/>
              </a:rPr>
              <a:t>Vás srdečně zve na </a:t>
            </a:r>
            <a:r>
              <a:rPr lang="cs-CZ" sz="3600" b="1" dirty="0">
                <a:solidFill>
                  <a:srgbClr val="FF0000"/>
                </a:solidFill>
                <a:latin typeface="Monotype Corsiva" panose="03010101010201010101" pitchFamily="66" charset="0"/>
              </a:rPr>
              <a:t>2. RETROPLES MDŽ</a:t>
            </a:r>
            <a:br>
              <a:rPr lang="cs-CZ" sz="3600" dirty="0">
                <a:solidFill>
                  <a:srgbClr val="FF0000"/>
                </a:solidFill>
                <a:latin typeface="Monotype Corsiva" panose="03010101010201010101" pitchFamily="66" charset="0"/>
              </a:rPr>
            </a:br>
            <a:r>
              <a:rPr lang="cs-CZ" sz="3600" dirty="0">
                <a:solidFill>
                  <a:srgbClr val="FF0000"/>
                </a:solidFill>
                <a:latin typeface="Monotype Corsiva" panose="03010101010201010101" pitchFamily="66" charset="0"/>
              </a:rPr>
              <a:t>styl 20.léta</a:t>
            </a:r>
            <a:br>
              <a:rPr lang="cs-CZ" sz="1600" dirty="0"/>
            </a:br>
            <a:br>
              <a:rPr lang="cs-CZ" sz="1300" dirty="0"/>
            </a:br>
            <a:r>
              <a:rPr lang="cs-CZ" sz="3600" dirty="0">
                <a:latin typeface="Monotype Corsiva" panose="03010101010201010101" pitchFamily="66" charset="0"/>
              </a:rPr>
              <a:t>v pátek </a:t>
            </a:r>
            <a:r>
              <a:rPr lang="cs-CZ" sz="3600" b="1" dirty="0">
                <a:latin typeface="Monotype Corsiva" panose="03010101010201010101" pitchFamily="66" charset="0"/>
              </a:rPr>
              <a:t>10.3.2023 </a:t>
            </a:r>
            <a:r>
              <a:rPr lang="cs-CZ" sz="3600" dirty="0">
                <a:latin typeface="Monotype Corsiva" panose="03010101010201010101" pitchFamily="66" charset="0"/>
              </a:rPr>
              <a:t>od </a:t>
            </a:r>
            <a:r>
              <a:rPr lang="cs-CZ" sz="3600" b="1" dirty="0">
                <a:latin typeface="Monotype Corsiva" panose="03010101010201010101" pitchFamily="66" charset="0"/>
              </a:rPr>
              <a:t>19. hodin </a:t>
            </a:r>
            <a:r>
              <a:rPr lang="cs-CZ" sz="3600" dirty="0">
                <a:latin typeface="Monotype Corsiva" panose="03010101010201010101" pitchFamily="66" charset="0"/>
              </a:rPr>
              <a:t>v sále penzionu Furiant</a:t>
            </a:r>
            <a:br>
              <a:rPr lang="cs-CZ" sz="2400" dirty="0">
                <a:latin typeface="Monotype Corsiva" panose="03010101010201010101" pitchFamily="66" charset="0"/>
              </a:rPr>
            </a:br>
            <a:br>
              <a:rPr lang="cs-CZ" sz="2400" dirty="0">
                <a:latin typeface="Monotype Corsiva" panose="03010101010201010101" pitchFamily="66" charset="0"/>
              </a:rPr>
            </a:br>
            <a:r>
              <a:rPr lang="cs-CZ" sz="3600" dirty="0">
                <a:latin typeface="Monotype Corsiva" panose="03010101010201010101" pitchFamily="66" charset="0"/>
              </a:rPr>
              <a:t>K tanci a poslechu hraje skupina </a:t>
            </a:r>
            <a:r>
              <a:rPr lang="cs-CZ" sz="3600" b="1" dirty="0">
                <a:solidFill>
                  <a:srgbClr val="FF0000"/>
                </a:solidFill>
                <a:latin typeface="Monotype Corsiva" panose="03010101010201010101" pitchFamily="66" charset="0"/>
              </a:rPr>
              <a:t>KOSATKY</a:t>
            </a:r>
            <a:br>
              <a:rPr lang="cs-CZ" sz="2400" dirty="0">
                <a:latin typeface="Monotype Corsiva" panose="03010101010201010101" pitchFamily="66" charset="0"/>
              </a:rPr>
            </a:br>
            <a:r>
              <a:rPr lang="cs-CZ" sz="2400" dirty="0">
                <a:latin typeface="Monotype Corsiva" panose="03010101010201010101" pitchFamily="66" charset="0"/>
              </a:rPr>
              <a:t>Těšit se můžete i na překvapení a  tombolu.</a:t>
            </a:r>
            <a:br>
              <a:rPr lang="cs-CZ" sz="2400" dirty="0">
                <a:latin typeface="Monotype Corsiva" panose="03010101010201010101" pitchFamily="66" charset="0"/>
              </a:rPr>
            </a:br>
            <a:r>
              <a:rPr lang="cs-CZ" sz="2400" dirty="0">
                <a:latin typeface="Monotype Corsiva" panose="03010101010201010101" pitchFamily="66" charset="0"/>
              </a:rPr>
              <a:t>  </a:t>
            </a:r>
            <a:br>
              <a:rPr lang="cs-CZ" sz="2400" dirty="0">
                <a:latin typeface="Monotype Corsiva" panose="03010101010201010101" pitchFamily="66" charset="0"/>
              </a:rPr>
            </a:br>
            <a:r>
              <a:rPr lang="cs-CZ" sz="2400" dirty="0">
                <a:latin typeface="Monotype Corsiva" panose="03010101010201010101" pitchFamily="66" charset="0"/>
              </a:rPr>
              <a:t>Těšíme se na Vás </a:t>
            </a:r>
            <a:br>
              <a:rPr lang="cs-CZ" sz="2400" dirty="0">
                <a:latin typeface="Monotype Corsiva" panose="03010101010201010101" pitchFamily="66" charset="0"/>
              </a:rPr>
            </a:br>
            <a:br>
              <a:rPr lang="cs-CZ" sz="2400" dirty="0">
                <a:latin typeface="Monotype Corsiva" panose="03010101010201010101" pitchFamily="66" charset="0"/>
              </a:rPr>
            </a:br>
            <a:r>
              <a:rPr lang="cs-CZ" sz="2000" dirty="0">
                <a:latin typeface="Monotype Corsiva" panose="03010101010201010101" pitchFamily="66" charset="0"/>
              </a:rPr>
              <a:t>Vstupné:120,- Kč předprodej  (každý pátek na úřadě 16.00 - 18.00)</a:t>
            </a:r>
            <a:r>
              <a:rPr lang="cs-CZ" sz="2400" dirty="0">
                <a:latin typeface="Monotype Corsiva" panose="03010101010201010101" pitchFamily="66" charset="0"/>
              </a:rPr>
              <a:t> </a:t>
            </a:r>
            <a:br>
              <a:rPr lang="cs-CZ" sz="2400" dirty="0">
                <a:latin typeface="Monotype Corsiva" panose="03010101010201010101" pitchFamily="66" charset="0"/>
              </a:rPr>
            </a:br>
            <a:r>
              <a:rPr lang="cs-CZ" sz="2000" dirty="0">
                <a:latin typeface="Monotype Corsiva" panose="03010101010201010101" pitchFamily="66" charset="0"/>
              </a:rPr>
              <a:t>150,- Kč na místě</a:t>
            </a:r>
            <a:br>
              <a:rPr lang="cs-CZ" dirty="0"/>
            </a:br>
            <a:br>
              <a:rPr lang="cs-CZ" dirty="0"/>
            </a:b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4564" t="-248" b="5594"/>
          <a:stretch/>
        </p:blipFill>
        <p:spPr>
          <a:xfrm>
            <a:off x="0" y="0"/>
            <a:ext cx="4881715" cy="678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49627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82</Words>
  <Application>Microsoft Office PowerPoint</Application>
  <PresentationFormat>Širokoúhlá obrazovka</PresentationFormat>
  <Paragraphs>1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Monotype Corsiva</vt:lpstr>
      <vt:lpstr>Motiv Office</vt:lpstr>
      <vt:lpstr>Obecní úřad v Cerhonicích Vás srdečně zve na 2. RETROPLES MDŽ styl 20.léta  v pátek 10.3.2023 od 19. hodin v sále penzionu Furiant  K tanci a poslechu hraje skupina KOSATKY Těšit se můžete i na překvapení a  tombolu.    Těšíme se na Vás   Vstupné:120,- Kč předprodej  (každý pátek na úřadě 16.00 - 18.00)  150,- Kč na místě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Martina Vackova</dc:creator>
  <cp:lastModifiedBy>Marcela Vašínová</cp:lastModifiedBy>
  <cp:revision>15</cp:revision>
  <cp:lastPrinted>2023-02-17T14:11:37Z</cp:lastPrinted>
  <dcterms:created xsi:type="dcterms:W3CDTF">2020-01-19T17:41:34Z</dcterms:created>
  <dcterms:modified xsi:type="dcterms:W3CDTF">2023-02-17T14:11:50Z</dcterms:modified>
</cp:coreProperties>
</file>